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2" r:id="rId3"/>
    <p:sldId id="256" r:id="rId4"/>
    <p:sldId id="258" r:id="rId5"/>
    <p:sldId id="257" r:id="rId6"/>
    <p:sldId id="259" r:id="rId7"/>
    <p:sldId id="261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6F74B-2D6C-4B33-BA71-3DF2A3CCC89D}" type="datetimeFigureOut">
              <a:rPr lang="pl-PL" smtClean="0"/>
              <a:pPr/>
              <a:t>2010-06-17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B78BD2-D84E-4877-8B03-3594A2C9685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Sherable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requirements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among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countriec</a:t>
            </a:r>
            <a:r>
              <a:rPr lang="pl-PL" baseline="0" dirty="0" smtClean="0"/>
              <a:t>, </a:t>
            </a:r>
            <a:r>
              <a:rPr lang="pl-PL" baseline="0" dirty="0" err="1" smtClean="0"/>
              <a:t>various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agencies</a:t>
            </a:r>
            <a:r>
              <a:rPr lang="pl-PL" baseline="0" dirty="0" smtClean="0"/>
              <a:t>…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B78BD2-D84E-4877-8B03-3594A2C96858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Ideas</a:t>
            </a:r>
            <a:r>
              <a:rPr lang="pl-PL" dirty="0" smtClean="0"/>
              <a:t> for </a:t>
            </a:r>
            <a:r>
              <a:rPr lang="pl-PL" dirty="0" err="1" smtClean="0"/>
              <a:t>improvemets</a:t>
            </a:r>
            <a:endParaRPr lang="pl-PL" dirty="0" smtClean="0"/>
          </a:p>
          <a:p>
            <a:r>
              <a:rPr lang="pl-PL" dirty="0" smtClean="0"/>
              <a:t>Not </a:t>
            </a:r>
            <a:r>
              <a:rPr lang="pl-PL" dirty="0" err="1" smtClean="0"/>
              <a:t>being</a:t>
            </a:r>
            <a:r>
              <a:rPr lang="pl-PL" dirty="0" smtClean="0"/>
              <a:t> </a:t>
            </a:r>
            <a:r>
              <a:rPr lang="pl-PL" dirty="0" err="1" smtClean="0"/>
              <a:t>very</a:t>
            </a:r>
            <a:r>
              <a:rPr lang="pl-PL" dirty="0" smtClean="0"/>
              <a:t> </a:t>
            </a:r>
            <a:r>
              <a:rPr lang="pl-PL" dirty="0" err="1" smtClean="0"/>
              <a:t>active</a:t>
            </a:r>
            <a:r>
              <a:rPr lang="pl-PL" dirty="0" smtClean="0"/>
              <a:t> </a:t>
            </a:r>
            <a:r>
              <a:rPr lang="pl-PL" dirty="0" err="1" smtClean="0"/>
              <a:t>Committee</a:t>
            </a:r>
            <a:r>
              <a:rPr lang="pl-PL" dirty="0" smtClean="0"/>
              <a:t> for </a:t>
            </a:r>
            <a:r>
              <a:rPr lang="pl-PL" dirty="0" err="1" smtClean="0"/>
              <a:t>some</a:t>
            </a:r>
            <a:r>
              <a:rPr lang="pl-PL" dirty="0" smtClean="0"/>
              <a:t> period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least</a:t>
            </a:r>
            <a:endParaRPr lang="pl-PL" dirty="0" smtClean="0"/>
          </a:p>
          <a:p>
            <a:r>
              <a:rPr lang="pl-PL" dirty="0" err="1" smtClean="0"/>
              <a:t>Prepare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advance</a:t>
            </a:r>
            <a:r>
              <a:rPr lang="pl-PL" dirty="0" smtClean="0"/>
              <a:t>? </a:t>
            </a:r>
          </a:p>
          <a:p>
            <a:r>
              <a:rPr lang="pl-PL" dirty="0" err="1" smtClean="0"/>
              <a:t>Cooperate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agenda </a:t>
            </a:r>
            <a:r>
              <a:rPr lang="pl-PL" dirty="0" err="1" smtClean="0"/>
              <a:t>alaboratinon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B78BD2-D84E-4877-8B03-3594A2C96858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Proposal</a:t>
            </a:r>
            <a:r>
              <a:rPr lang="pl-PL" dirty="0" smtClean="0"/>
              <a:t> TBD by </a:t>
            </a:r>
            <a:r>
              <a:rPr lang="pl-PL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Board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B78BD2-D84E-4877-8B03-3594A2C96858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6BB11-1A91-48F3-904D-D993EB89AEBA}" type="datetimeFigureOut">
              <a:rPr lang="pl-PL" smtClean="0"/>
              <a:pPr/>
              <a:t>2010-06-17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D60-40CC-4E7F-889F-FEE06ED16E2D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27" y="0"/>
            <a:ext cx="908527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6BB11-1A91-48F3-904D-D993EB89AEBA}" type="datetimeFigureOut">
              <a:rPr lang="pl-PL" smtClean="0"/>
              <a:pPr/>
              <a:t>2010-06-17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D60-40CC-4E7F-889F-FEE06ED16E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6BB11-1A91-48F3-904D-D993EB89AEBA}" type="datetimeFigureOut">
              <a:rPr lang="pl-PL" smtClean="0"/>
              <a:pPr/>
              <a:t>2010-06-17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D60-40CC-4E7F-889F-FEE06ED16E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27" y="0"/>
            <a:ext cx="908527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rostokąt 7"/>
          <p:cNvSpPr/>
          <p:nvPr userDrawn="1"/>
        </p:nvSpPr>
        <p:spPr>
          <a:xfrm>
            <a:off x="1115616" y="0"/>
            <a:ext cx="8028384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616" y="44624"/>
            <a:ext cx="7571184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340768"/>
            <a:ext cx="7571184" cy="4525963"/>
          </a:xfrm>
        </p:spPr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6BB11-1A91-48F3-904D-D993EB89AEBA}" type="datetimeFigureOut">
              <a:rPr lang="pl-PL" smtClean="0"/>
              <a:pPr/>
              <a:t>2010-06-17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D60-40CC-4E7F-889F-FEE06ED16E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6BB11-1A91-48F3-904D-D993EB89AEBA}" type="datetimeFigureOut">
              <a:rPr lang="pl-PL" smtClean="0"/>
              <a:pPr/>
              <a:t>2010-06-17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D60-40CC-4E7F-889F-FEE06ED16E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6BB11-1A91-48F3-904D-D993EB89AEBA}" type="datetimeFigureOut">
              <a:rPr lang="pl-PL" smtClean="0"/>
              <a:pPr/>
              <a:t>2010-06-17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D60-40CC-4E7F-889F-FEE06ED16E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6BB11-1A91-48F3-904D-D993EB89AEBA}" type="datetimeFigureOut">
              <a:rPr lang="pl-PL" smtClean="0"/>
              <a:pPr/>
              <a:t>2010-06-17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D60-40CC-4E7F-889F-FEE06ED16E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6BB11-1A91-48F3-904D-D993EB89AEBA}" type="datetimeFigureOut">
              <a:rPr lang="pl-PL" smtClean="0"/>
              <a:pPr/>
              <a:t>2010-06-17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D60-40CC-4E7F-889F-FEE06ED16E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6BB11-1A91-48F3-904D-D993EB89AEBA}" type="datetimeFigureOut">
              <a:rPr lang="pl-PL" smtClean="0"/>
              <a:pPr/>
              <a:t>2010-06-17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D60-40CC-4E7F-889F-FEE06ED16E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6BB11-1A91-48F3-904D-D993EB89AEBA}" type="datetimeFigureOut">
              <a:rPr lang="pl-PL" smtClean="0"/>
              <a:pPr/>
              <a:t>2010-06-17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D60-40CC-4E7F-889F-FEE06ED16E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6BB11-1A91-48F3-904D-D993EB89AEBA}" type="datetimeFigureOut">
              <a:rPr lang="pl-PL" smtClean="0"/>
              <a:pPr/>
              <a:t>2010-06-17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D60-40CC-4E7F-889F-FEE06ED16E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6BB11-1A91-48F3-904D-D993EB89AEBA}" type="datetimeFigureOut">
              <a:rPr lang="pl-PL" smtClean="0"/>
              <a:pPr/>
              <a:t>2010-06-17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25D60-40CC-4E7F-889F-FEE06ED16E2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87624" y="3831183"/>
            <a:ext cx="7772400" cy="1470025"/>
          </a:xfrm>
        </p:spPr>
        <p:txBody>
          <a:bodyPr/>
          <a:lstStyle/>
          <a:p>
            <a:r>
              <a:rPr lang="en-GB" dirty="0" smtClean="0"/>
              <a:t>Research Committee</a:t>
            </a:r>
            <a:r>
              <a:rPr lang="pl-PL" dirty="0" smtClean="0"/>
              <a:t> Report</a:t>
            </a:r>
            <a:endParaRPr lang="en-GB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73424" y="4941168"/>
            <a:ext cx="6400800" cy="91095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Wojciech </a:t>
            </a:r>
            <a:r>
              <a:rPr lang="pl-PL" dirty="0" err="1" smtClean="0"/>
              <a:t>Dymowski</a:t>
            </a:r>
            <a:endParaRPr lang="pl-PL" dirty="0" smtClean="0"/>
          </a:p>
          <a:p>
            <a:r>
              <a:rPr lang="pl-PL" dirty="0" err="1" smtClean="0"/>
              <a:t>wojciech.dymowski@itti.com.pl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 of the presentation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role of Research Committee</a:t>
            </a:r>
          </a:p>
          <a:p>
            <a:r>
              <a:rPr lang="en-GB" dirty="0" smtClean="0"/>
              <a:t>Working methods</a:t>
            </a:r>
          </a:p>
          <a:p>
            <a:r>
              <a:rPr lang="en-GB" dirty="0" smtClean="0"/>
              <a:t>How to attract new research institutions</a:t>
            </a:r>
          </a:p>
          <a:p>
            <a:r>
              <a:rPr lang="en-GB" dirty="0" smtClean="0"/>
              <a:t>Action points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role of Research Committee</a:t>
            </a:r>
            <a:endParaRPr lang="en-GB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present long-term vision of public safety </a:t>
            </a:r>
            <a:r>
              <a:rPr lang="en-GB" sz="2800" i="1" dirty="0" smtClean="0"/>
              <a:t>(trends, technology,…)</a:t>
            </a:r>
            <a:endParaRPr lang="en-GB" i="1" dirty="0" smtClean="0"/>
          </a:p>
          <a:p>
            <a:r>
              <a:rPr lang="en-GB" dirty="0" smtClean="0"/>
              <a:t>support the process of gathering user requirements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GB" sz="2800" i="1" dirty="0" smtClean="0"/>
              <a:t>(incl. reusable, common requirements)</a:t>
            </a:r>
            <a:endParaRPr lang="en-GB" i="1" dirty="0" smtClean="0"/>
          </a:p>
          <a:p>
            <a:r>
              <a:rPr lang="en-GB" dirty="0" smtClean="0"/>
              <a:t>suggest research topics to funding bodies </a:t>
            </a:r>
            <a:r>
              <a:rPr lang="en-GB" sz="2800" i="1" dirty="0" smtClean="0"/>
              <a:t>(e.g. the idea of more social approach in SECURITY calls of FP7 - European Commission)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 methods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discuss specific topic during the Forum conference</a:t>
            </a:r>
          </a:p>
          <a:p>
            <a:r>
              <a:rPr lang="en-GB" dirty="0" smtClean="0"/>
              <a:t>present a research topic on the plenary session of Forum conference </a:t>
            </a:r>
            <a:br>
              <a:rPr lang="en-GB" dirty="0" smtClean="0"/>
            </a:br>
            <a:r>
              <a:rPr lang="en-GB" sz="3000" i="1" dirty="0" smtClean="0"/>
              <a:t>(support the elaboration of the agenda)</a:t>
            </a:r>
            <a:endParaRPr lang="en-GB" i="1" dirty="0" smtClean="0"/>
          </a:p>
          <a:p>
            <a:r>
              <a:rPr lang="en-GB" dirty="0" smtClean="0"/>
              <a:t>Introduce cross Committee meetings during the Forum conference </a:t>
            </a:r>
            <a:br>
              <a:rPr lang="en-GB" dirty="0" smtClean="0"/>
            </a:br>
            <a:r>
              <a:rPr lang="en-GB" sz="3000" i="1" dirty="0" smtClean="0"/>
              <a:t>(not only short reports)</a:t>
            </a:r>
            <a:endParaRPr lang="en-GB" i="1" dirty="0" smtClean="0"/>
          </a:p>
          <a:p>
            <a:r>
              <a:rPr lang="en-GB" dirty="0" smtClean="0"/>
              <a:t>increase cooperation in between of meetings</a:t>
            </a:r>
          </a:p>
          <a:p>
            <a:r>
              <a:rPr lang="en-GB" dirty="0" smtClean="0"/>
              <a:t>networking area on the website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GB" sz="2800" i="1" dirty="0" smtClean="0"/>
              <a:t>(information about activities and research interests)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to attract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GB" dirty="0" smtClean="0"/>
              <a:t>new research institutions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show benefits</a:t>
            </a:r>
          </a:p>
          <a:p>
            <a:pPr lvl="1"/>
            <a:r>
              <a:rPr lang="en-GB" dirty="0" smtClean="0"/>
              <a:t>close relations with EU institutions</a:t>
            </a:r>
          </a:p>
          <a:p>
            <a:pPr lvl="1"/>
            <a:r>
              <a:rPr lang="en-GB" dirty="0" smtClean="0"/>
              <a:t>influence funding programmes e.g. FP7</a:t>
            </a:r>
          </a:p>
          <a:p>
            <a:pPr lvl="1"/>
            <a:r>
              <a:rPr lang="en-GB" dirty="0" smtClean="0"/>
              <a:t>networking opportunity with key players </a:t>
            </a:r>
            <a:br>
              <a:rPr lang="en-GB" dirty="0" smtClean="0"/>
            </a:br>
            <a:r>
              <a:rPr lang="en-GB" sz="2400" i="1" dirty="0" smtClean="0"/>
              <a:t>(not only research but also industry and end-users)</a:t>
            </a:r>
            <a:endParaRPr lang="en-GB" i="1" dirty="0" smtClean="0"/>
          </a:p>
          <a:p>
            <a:pPr lvl="1"/>
            <a:r>
              <a:rPr lang="en-GB" dirty="0" smtClean="0"/>
              <a:t>regular information related to public safety </a:t>
            </a:r>
            <a:r>
              <a:rPr lang="en-GB" sz="2400" i="1" dirty="0" smtClean="0"/>
              <a:t>(legislation, cooperation, EC decisions and actions)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 points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to set up the networking area on the website</a:t>
            </a:r>
            <a:br>
              <a:rPr lang="en-GB" dirty="0" smtClean="0"/>
            </a:br>
            <a:r>
              <a:rPr lang="en-GB" sz="2800" i="1" dirty="0" smtClean="0"/>
              <a:t>(information about activities and research interests)</a:t>
            </a:r>
            <a:endParaRPr lang="en-GB" i="1" dirty="0" smtClean="0"/>
          </a:p>
          <a:p>
            <a:r>
              <a:rPr lang="en-GB" dirty="0" smtClean="0"/>
              <a:t>to elaborate „research” proposal (e.g. a topic) for next FP7 SECURITY call (December 2010)</a:t>
            </a:r>
          </a:p>
          <a:p>
            <a:r>
              <a:rPr lang="en-GB" dirty="0" smtClean="0"/>
              <a:t>to prepare to the renewal of the committee officers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 txBox="1">
            <a:spLocks/>
          </p:cNvSpPr>
          <p:nvPr/>
        </p:nvSpPr>
        <p:spPr>
          <a:xfrm>
            <a:off x="1187624" y="383118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</a:t>
            </a: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873424" y="4941168"/>
            <a:ext cx="6400800" cy="9109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Wojciech Dymowski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wojciech.dymowski@itti.com.pl</a:t>
            </a:r>
            <a:endParaRPr kumimoji="0" lang="pl-P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143</Words>
  <Application>Microsoft Office PowerPoint</Application>
  <PresentationFormat>Pokaz na ekranie (4:3)</PresentationFormat>
  <Paragraphs>40</Paragraphs>
  <Slides>7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Research Committee Report</vt:lpstr>
      <vt:lpstr>Plan of the presentation</vt:lpstr>
      <vt:lpstr>The role of Research Committee</vt:lpstr>
      <vt:lpstr>Working methods</vt:lpstr>
      <vt:lpstr>How to attract  new research institutions</vt:lpstr>
      <vt:lpstr>Action points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Wojciech Dymowski</dc:creator>
  <cp:lastModifiedBy>Wojciech Dymowski</cp:lastModifiedBy>
  <cp:revision>11</cp:revision>
  <dcterms:created xsi:type="dcterms:W3CDTF">2010-06-16T14:49:59Z</dcterms:created>
  <dcterms:modified xsi:type="dcterms:W3CDTF">2010-06-17T06:52:35Z</dcterms:modified>
</cp:coreProperties>
</file>